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"/>
  </p:handoutMasterIdLst>
  <p:sldIdLst>
    <p:sldId id="256" r:id="rId2"/>
  </p:sldIdLst>
  <p:sldSz cx="32404050" cy="43205400"/>
  <p:notesSz cx="6858000" cy="9144000"/>
  <p:defaultTextStyle>
    <a:defPPr>
      <a:defRPr lang="ko-KR"/>
    </a:defPPr>
    <a:lvl1pPr marL="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1pPr>
    <a:lvl2pPr marL="226314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2pPr>
    <a:lvl3pPr marL="452628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3pPr>
    <a:lvl4pPr marL="678942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4pPr>
    <a:lvl5pPr marL="905256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5pPr>
    <a:lvl6pPr marL="1131570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6pPr>
    <a:lvl7pPr marL="1357884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7pPr>
    <a:lvl8pPr marL="1584198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8pPr>
    <a:lvl9pPr marL="18105120" algn="l" defTabSz="4526280" rtl="0" eaLnBrk="1" latinLnBrk="1" hangingPunct="1">
      <a:defRPr sz="8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102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EF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509" y="-5126"/>
      </p:cViewPr>
      <p:guideLst>
        <p:guide orient="horz" pos="13608"/>
        <p:guide pos="1020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8480F46-BF3F-275A-0B5F-29EC1D8069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0C3FB6-6B6E-5E98-9C41-C6D6F02F1D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743C-52E8-44A7-9B2E-CBE2302BD316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C60593-1389-B3FD-182D-E840025DF0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D00828-2324-70DA-C0CE-CB886EA5FA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92FB1-1534-4B87-B775-34513688DD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60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430304" y="13421680"/>
            <a:ext cx="27543443" cy="926115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860608" y="24483060"/>
            <a:ext cx="22682835" cy="110413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263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526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789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052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315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578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8419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105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09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991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2503438" y="10901365"/>
            <a:ext cx="28707962" cy="23224902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379548" y="10901365"/>
            <a:ext cx="85583823" cy="23224902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75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005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59697" y="27763474"/>
            <a:ext cx="27543443" cy="8581073"/>
          </a:xfrm>
        </p:spPr>
        <p:txBody>
          <a:bodyPr anchor="t"/>
          <a:lstStyle>
            <a:lvl1pPr algn="l">
              <a:defRPr sz="198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59697" y="18312295"/>
            <a:ext cx="27543443" cy="9451178"/>
          </a:xfrm>
        </p:spPr>
        <p:txBody>
          <a:bodyPr anchor="b"/>
          <a:lstStyle>
            <a:lvl1pPr marL="0" indent="0">
              <a:buNone/>
              <a:defRPr sz="9900">
                <a:solidFill>
                  <a:schemeClr val="tx1">
                    <a:tint val="75000"/>
                  </a:schemeClr>
                </a:solidFill>
              </a:defRPr>
            </a:lvl1pPr>
            <a:lvl2pPr marL="2263140" indent="0">
              <a:buNone/>
              <a:defRPr sz="8900">
                <a:solidFill>
                  <a:schemeClr val="tx1">
                    <a:tint val="75000"/>
                  </a:schemeClr>
                </a:solidFill>
              </a:defRPr>
            </a:lvl2pPr>
            <a:lvl3pPr marL="4526280" indent="0">
              <a:buNone/>
              <a:defRPr sz="7900">
                <a:solidFill>
                  <a:schemeClr val="tx1">
                    <a:tint val="75000"/>
                  </a:schemeClr>
                </a:solidFill>
              </a:defRPr>
            </a:lvl3pPr>
            <a:lvl4pPr marL="678942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4pPr>
            <a:lvl5pPr marL="905256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5pPr>
            <a:lvl6pPr marL="1131570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6pPr>
            <a:lvl7pPr marL="1357884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7pPr>
            <a:lvl8pPr marL="1584198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8pPr>
            <a:lvl9pPr marL="1810512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42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379549" y="63507941"/>
            <a:ext cx="57145892" cy="179642453"/>
          </a:xfrm>
        </p:spPr>
        <p:txBody>
          <a:bodyPr/>
          <a:lstStyle>
            <a:lvl1pPr>
              <a:defRPr sz="13900"/>
            </a:lvl1pPr>
            <a:lvl2pPr>
              <a:defRPr sz="11900"/>
            </a:lvl2pPr>
            <a:lvl3pPr>
              <a:defRPr sz="99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065509" y="63507941"/>
            <a:ext cx="57145892" cy="179642453"/>
          </a:xfrm>
        </p:spPr>
        <p:txBody>
          <a:bodyPr/>
          <a:lstStyle>
            <a:lvl1pPr>
              <a:defRPr sz="13900"/>
            </a:lvl1pPr>
            <a:lvl2pPr>
              <a:defRPr sz="11900"/>
            </a:lvl2pPr>
            <a:lvl3pPr>
              <a:defRPr sz="9900"/>
            </a:lvl3pPr>
            <a:lvl4pPr>
              <a:defRPr sz="8900"/>
            </a:lvl4pPr>
            <a:lvl5pPr>
              <a:defRPr sz="8900"/>
            </a:lvl5pPr>
            <a:lvl6pPr>
              <a:defRPr sz="8900"/>
            </a:lvl6pPr>
            <a:lvl7pPr>
              <a:defRPr sz="8900"/>
            </a:lvl7pPr>
            <a:lvl8pPr>
              <a:defRPr sz="8900"/>
            </a:lvl8pPr>
            <a:lvl9pPr>
              <a:defRPr sz="8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42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0203" y="9671213"/>
            <a:ext cx="14317416" cy="4030501"/>
          </a:xfrm>
        </p:spPr>
        <p:txBody>
          <a:bodyPr anchor="b"/>
          <a:lstStyle>
            <a:lvl1pPr marL="0" indent="0">
              <a:buNone/>
              <a:defRPr sz="11900" b="1"/>
            </a:lvl1pPr>
            <a:lvl2pPr marL="2263140" indent="0">
              <a:buNone/>
              <a:defRPr sz="9900" b="1"/>
            </a:lvl2pPr>
            <a:lvl3pPr marL="4526280" indent="0">
              <a:buNone/>
              <a:defRPr sz="8900" b="1"/>
            </a:lvl3pPr>
            <a:lvl4pPr marL="6789420" indent="0">
              <a:buNone/>
              <a:defRPr sz="7900" b="1"/>
            </a:lvl4pPr>
            <a:lvl5pPr marL="9052560" indent="0">
              <a:buNone/>
              <a:defRPr sz="7900" b="1"/>
            </a:lvl5pPr>
            <a:lvl6pPr marL="11315700" indent="0">
              <a:buNone/>
              <a:defRPr sz="7900" b="1"/>
            </a:lvl6pPr>
            <a:lvl7pPr marL="13578840" indent="0">
              <a:buNone/>
              <a:defRPr sz="7900" b="1"/>
            </a:lvl7pPr>
            <a:lvl8pPr marL="15841980" indent="0">
              <a:buNone/>
              <a:defRPr sz="7900" b="1"/>
            </a:lvl8pPr>
            <a:lvl9pPr marL="18105120" indent="0">
              <a:buNone/>
              <a:defRPr sz="7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620203" y="13701713"/>
            <a:ext cx="14317416" cy="24893114"/>
          </a:xfrm>
        </p:spPr>
        <p:txBody>
          <a:bodyPr/>
          <a:lstStyle>
            <a:lvl1pPr>
              <a:defRPr sz="11900"/>
            </a:lvl1pPr>
            <a:lvl2pPr>
              <a:defRPr sz="9900"/>
            </a:lvl2pPr>
            <a:lvl3pPr>
              <a:defRPr sz="8900"/>
            </a:lvl3pPr>
            <a:lvl4pPr>
              <a:defRPr sz="7900"/>
            </a:lvl4pPr>
            <a:lvl5pPr>
              <a:defRPr sz="7900"/>
            </a:lvl5pPr>
            <a:lvl6pPr>
              <a:defRPr sz="7900"/>
            </a:lvl6pPr>
            <a:lvl7pPr>
              <a:defRPr sz="7900"/>
            </a:lvl7pPr>
            <a:lvl8pPr>
              <a:defRPr sz="7900"/>
            </a:lvl8pPr>
            <a:lvl9pPr>
              <a:defRPr sz="7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6460810" y="9671213"/>
            <a:ext cx="14323040" cy="4030501"/>
          </a:xfrm>
        </p:spPr>
        <p:txBody>
          <a:bodyPr anchor="b"/>
          <a:lstStyle>
            <a:lvl1pPr marL="0" indent="0">
              <a:buNone/>
              <a:defRPr sz="11900" b="1"/>
            </a:lvl1pPr>
            <a:lvl2pPr marL="2263140" indent="0">
              <a:buNone/>
              <a:defRPr sz="9900" b="1"/>
            </a:lvl2pPr>
            <a:lvl3pPr marL="4526280" indent="0">
              <a:buNone/>
              <a:defRPr sz="8900" b="1"/>
            </a:lvl3pPr>
            <a:lvl4pPr marL="6789420" indent="0">
              <a:buNone/>
              <a:defRPr sz="7900" b="1"/>
            </a:lvl4pPr>
            <a:lvl5pPr marL="9052560" indent="0">
              <a:buNone/>
              <a:defRPr sz="7900" b="1"/>
            </a:lvl5pPr>
            <a:lvl6pPr marL="11315700" indent="0">
              <a:buNone/>
              <a:defRPr sz="7900" b="1"/>
            </a:lvl6pPr>
            <a:lvl7pPr marL="13578840" indent="0">
              <a:buNone/>
              <a:defRPr sz="7900" b="1"/>
            </a:lvl7pPr>
            <a:lvl8pPr marL="15841980" indent="0">
              <a:buNone/>
              <a:defRPr sz="7900" b="1"/>
            </a:lvl8pPr>
            <a:lvl9pPr marL="18105120" indent="0">
              <a:buNone/>
              <a:defRPr sz="7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6460810" y="13701713"/>
            <a:ext cx="14323040" cy="24893114"/>
          </a:xfrm>
        </p:spPr>
        <p:txBody>
          <a:bodyPr/>
          <a:lstStyle>
            <a:lvl1pPr>
              <a:defRPr sz="11900"/>
            </a:lvl1pPr>
            <a:lvl2pPr>
              <a:defRPr sz="9900"/>
            </a:lvl2pPr>
            <a:lvl3pPr>
              <a:defRPr sz="8900"/>
            </a:lvl3pPr>
            <a:lvl4pPr>
              <a:defRPr sz="7900"/>
            </a:lvl4pPr>
            <a:lvl5pPr>
              <a:defRPr sz="7900"/>
            </a:lvl5pPr>
            <a:lvl6pPr>
              <a:defRPr sz="7900"/>
            </a:lvl6pPr>
            <a:lvl7pPr>
              <a:defRPr sz="7900"/>
            </a:lvl7pPr>
            <a:lvl8pPr>
              <a:defRPr sz="7900"/>
            </a:lvl8pPr>
            <a:lvl9pPr>
              <a:defRPr sz="7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569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071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88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20204" y="1720216"/>
            <a:ext cx="10660709" cy="7320915"/>
          </a:xfrm>
        </p:spPr>
        <p:txBody>
          <a:bodyPr anchor="b"/>
          <a:lstStyle>
            <a:lvl1pPr algn="l">
              <a:defRPr sz="99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69083" y="1720218"/>
            <a:ext cx="18114764" cy="36874612"/>
          </a:xfrm>
        </p:spPr>
        <p:txBody>
          <a:bodyPr/>
          <a:lstStyle>
            <a:lvl1pPr>
              <a:defRPr sz="15800"/>
            </a:lvl1pPr>
            <a:lvl2pPr>
              <a:defRPr sz="13900"/>
            </a:lvl2pPr>
            <a:lvl3pPr>
              <a:defRPr sz="11900"/>
            </a:lvl3pPr>
            <a:lvl4pPr>
              <a:defRPr sz="9900"/>
            </a:lvl4pPr>
            <a:lvl5pPr>
              <a:defRPr sz="9900"/>
            </a:lvl5pPr>
            <a:lvl6pPr>
              <a:defRPr sz="9900"/>
            </a:lvl6pPr>
            <a:lvl7pPr>
              <a:defRPr sz="9900"/>
            </a:lvl7pPr>
            <a:lvl8pPr>
              <a:defRPr sz="9900"/>
            </a:lvl8pPr>
            <a:lvl9pPr>
              <a:defRPr sz="9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20204" y="9041133"/>
            <a:ext cx="10660709" cy="29553697"/>
          </a:xfrm>
        </p:spPr>
        <p:txBody>
          <a:bodyPr/>
          <a:lstStyle>
            <a:lvl1pPr marL="0" indent="0">
              <a:buNone/>
              <a:defRPr sz="6900"/>
            </a:lvl1pPr>
            <a:lvl2pPr marL="2263140" indent="0">
              <a:buNone/>
              <a:defRPr sz="5900"/>
            </a:lvl2pPr>
            <a:lvl3pPr marL="4526280" indent="0">
              <a:buNone/>
              <a:defRPr sz="5000"/>
            </a:lvl3pPr>
            <a:lvl4pPr marL="6789420" indent="0">
              <a:buNone/>
              <a:defRPr sz="4500"/>
            </a:lvl4pPr>
            <a:lvl5pPr marL="9052560" indent="0">
              <a:buNone/>
              <a:defRPr sz="4500"/>
            </a:lvl5pPr>
            <a:lvl6pPr marL="11315700" indent="0">
              <a:buNone/>
              <a:defRPr sz="4500"/>
            </a:lvl6pPr>
            <a:lvl7pPr marL="13578840" indent="0">
              <a:buNone/>
              <a:defRPr sz="4500"/>
            </a:lvl7pPr>
            <a:lvl8pPr marL="15841980" indent="0">
              <a:buNone/>
              <a:defRPr sz="4500"/>
            </a:lvl8pPr>
            <a:lvl9pPr marL="18105120" indent="0">
              <a:buNone/>
              <a:defRPr sz="4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482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51421" y="30243781"/>
            <a:ext cx="19442430" cy="3570449"/>
          </a:xfrm>
        </p:spPr>
        <p:txBody>
          <a:bodyPr anchor="b"/>
          <a:lstStyle>
            <a:lvl1pPr algn="l">
              <a:defRPr sz="99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6351421" y="3860483"/>
            <a:ext cx="19442430" cy="25923240"/>
          </a:xfrm>
        </p:spPr>
        <p:txBody>
          <a:bodyPr/>
          <a:lstStyle>
            <a:lvl1pPr marL="0" indent="0">
              <a:buNone/>
              <a:defRPr sz="15800"/>
            </a:lvl1pPr>
            <a:lvl2pPr marL="2263140" indent="0">
              <a:buNone/>
              <a:defRPr sz="13900"/>
            </a:lvl2pPr>
            <a:lvl3pPr marL="4526280" indent="0">
              <a:buNone/>
              <a:defRPr sz="11900"/>
            </a:lvl3pPr>
            <a:lvl4pPr marL="6789420" indent="0">
              <a:buNone/>
              <a:defRPr sz="9900"/>
            </a:lvl4pPr>
            <a:lvl5pPr marL="9052560" indent="0">
              <a:buNone/>
              <a:defRPr sz="9900"/>
            </a:lvl5pPr>
            <a:lvl6pPr marL="11315700" indent="0">
              <a:buNone/>
              <a:defRPr sz="9900"/>
            </a:lvl6pPr>
            <a:lvl7pPr marL="13578840" indent="0">
              <a:buNone/>
              <a:defRPr sz="9900"/>
            </a:lvl7pPr>
            <a:lvl8pPr marL="15841980" indent="0">
              <a:buNone/>
              <a:defRPr sz="9900"/>
            </a:lvl8pPr>
            <a:lvl9pPr marL="18105120" indent="0">
              <a:buNone/>
              <a:defRPr sz="99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51421" y="33814230"/>
            <a:ext cx="19442430" cy="5070631"/>
          </a:xfrm>
        </p:spPr>
        <p:txBody>
          <a:bodyPr/>
          <a:lstStyle>
            <a:lvl1pPr marL="0" indent="0">
              <a:buNone/>
              <a:defRPr sz="6900"/>
            </a:lvl1pPr>
            <a:lvl2pPr marL="2263140" indent="0">
              <a:buNone/>
              <a:defRPr sz="5900"/>
            </a:lvl2pPr>
            <a:lvl3pPr marL="4526280" indent="0">
              <a:buNone/>
              <a:defRPr sz="5000"/>
            </a:lvl3pPr>
            <a:lvl4pPr marL="6789420" indent="0">
              <a:buNone/>
              <a:defRPr sz="4500"/>
            </a:lvl4pPr>
            <a:lvl5pPr marL="9052560" indent="0">
              <a:buNone/>
              <a:defRPr sz="4500"/>
            </a:lvl5pPr>
            <a:lvl6pPr marL="11315700" indent="0">
              <a:buNone/>
              <a:defRPr sz="4500"/>
            </a:lvl6pPr>
            <a:lvl7pPr marL="13578840" indent="0">
              <a:buNone/>
              <a:defRPr sz="4500"/>
            </a:lvl7pPr>
            <a:lvl8pPr marL="15841980" indent="0">
              <a:buNone/>
              <a:defRPr sz="4500"/>
            </a:lvl8pPr>
            <a:lvl9pPr marL="18105120" indent="0">
              <a:buNone/>
              <a:defRPr sz="4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80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 vert="horz" lIns="452628" tIns="226314" rIns="452628" bIns="226314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0203" y="10081264"/>
            <a:ext cx="29163645" cy="28513567"/>
          </a:xfrm>
          <a:prstGeom prst="rect">
            <a:avLst/>
          </a:prstGeom>
        </p:spPr>
        <p:txBody>
          <a:bodyPr vert="horz" lIns="452628" tIns="226314" rIns="452628" bIns="226314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620203" y="40045008"/>
            <a:ext cx="7560945" cy="2300288"/>
          </a:xfrm>
          <a:prstGeom prst="rect">
            <a:avLst/>
          </a:prstGeom>
        </p:spPr>
        <p:txBody>
          <a:bodyPr vert="horz" lIns="452628" tIns="226314" rIns="452628" bIns="226314" rtlCol="0" anchor="ctr"/>
          <a:lstStyle>
            <a:lvl1pPr algn="l">
              <a:defRPr sz="5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73935-F827-4826-A9A7-C5B8A3AA5945}" type="datetimeFigureOut">
              <a:rPr lang="ko-KR" altLang="en-US" smtClean="0"/>
              <a:t>2023-07-28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 vert="horz" lIns="452628" tIns="226314" rIns="452628" bIns="226314" rtlCol="0" anchor="ctr"/>
          <a:lstStyle>
            <a:lvl1pPr algn="ctr">
              <a:defRPr sz="5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 vert="horz" lIns="452628" tIns="226314" rIns="452628" bIns="226314" rtlCol="0" anchor="ctr"/>
          <a:lstStyle>
            <a:lvl1pPr algn="r">
              <a:defRPr sz="5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3C185-7EA2-4A25-9A59-280D1EAA3F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461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26280" rtl="0" eaLnBrk="1" latinLnBrk="1" hangingPunct="1">
        <a:spcBef>
          <a:spcPct val="0"/>
        </a:spcBef>
        <a:buNone/>
        <a:defRPr sz="21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97355" indent="-1697355" algn="l" defTabSz="4526280" rtl="0" eaLnBrk="1" latinLnBrk="1" hangingPunct="1">
        <a:spcBef>
          <a:spcPct val="20000"/>
        </a:spcBef>
        <a:buFont typeface="Arial" pitchFamily="34" charset="0"/>
        <a:buChar char="•"/>
        <a:defRPr sz="15800" kern="1200">
          <a:solidFill>
            <a:schemeClr val="tx1"/>
          </a:solidFill>
          <a:latin typeface="+mn-lt"/>
          <a:ea typeface="+mn-ea"/>
          <a:cs typeface="+mn-cs"/>
        </a:defRPr>
      </a:lvl1pPr>
      <a:lvl2pPr marL="3677603" indent="-1414463" algn="l" defTabSz="4526280" rtl="0" eaLnBrk="1" latinLnBrk="1" hangingPunct="1">
        <a:spcBef>
          <a:spcPct val="20000"/>
        </a:spcBef>
        <a:buFont typeface="Arial" pitchFamily="34" charset="0"/>
        <a:buChar char="–"/>
        <a:defRPr sz="13900" kern="1200">
          <a:solidFill>
            <a:schemeClr val="tx1"/>
          </a:solidFill>
          <a:latin typeface="+mn-lt"/>
          <a:ea typeface="+mn-ea"/>
          <a:cs typeface="+mn-cs"/>
        </a:defRPr>
      </a:lvl2pPr>
      <a:lvl3pPr marL="5657850" indent="-1131570" algn="l" defTabSz="4526280" rtl="0" eaLnBrk="1" latinLnBrk="1" hangingPunct="1">
        <a:spcBef>
          <a:spcPct val="20000"/>
        </a:spcBef>
        <a:buFont typeface="Arial" pitchFamily="34" charset="0"/>
        <a:buChar char="•"/>
        <a:defRPr sz="11900" kern="1200">
          <a:solidFill>
            <a:schemeClr val="tx1"/>
          </a:solidFill>
          <a:latin typeface="+mn-lt"/>
          <a:ea typeface="+mn-ea"/>
          <a:cs typeface="+mn-cs"/>
        </a:defRPr>
      </a:lvl3pPr>
      <a:lvl4pPr marL="7920990" indent="-1131570" algn="l" defTabSz="4526280" rtl="0" eaLnBrk="1" latinLnBrk="1" hangingPunct="1">
        <a:spcBef>
          <a:spcPct val="20000"/>
        </a:spcBef>
        <a:buFont typeface="Arial" pitchFamily="34" charset="0"/>
        <a:buChar char="–"/>
        <a:defRPr sz="9900" kern="1200">
          <a:solidFill>
            <a:schemeClr val="tx1"/>
          </a:solidFill>
          <a:latin typeface="+mn-lt"/>
          <a:ea typeface="+mn-ea"/>
          <a:cs typeface="+mn-cs"/>
        </a:defRPr>
      </a:lvl4pPr>
      <a:lvl5pPr marL="10184130" indent="-1131570" algn="l" defTabSz="4526280" rtl="0" eaLnBrk="1" latinLnBrk="1" hangingPunct="1">
        <a:spcBef>
          <a:spcPct val="20000"/>
        </a:spcBef>
        <a:buFont typeface="Arial" pitchFamily="34" charset="0"/>
        <a:buChar char="»"/>
        <a:defRPr sz="9900" kern="1200">
          <a:solidFill>
            <a:schemeClr val="tx1"/>
          </a:solidFill>
          <a:latin typeface="+mn-lt"/>
          <a:ea typeface="+mn-ea"/>
          <a:cs typeface="+mn-cs"/>
        </a:defRPr>
      </a:lvl5pPr>
      <a:lvl6pPr marL="12447270" indent="-1131570" algn="l" defTabSz="4526280" rtl="0" eaLnBrk="1" latinLnBrk="1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0410" indent="-1131570" algn="l" defTabSz="4526280" rtl="0" eaLnBrk="1" latinLnBrk="1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7pPr>
      <a:lvl8pPr marL="16973550" indent="-1131570" algn="l" defTabSz="4526280" rtl="0" eaLnBrk="1" latinLnBrk="1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8pPr>
      <a:lvl9pPr marL="19236690" indent="-1131570" algn="l" defTabSz="4526280" rtl="0" eaLnBrk="1" latinLnBrk="1" hangingPunct="1">
        <a:spcBef>
          <a:spcPct val="20000"/>
        </a:spcBef>
        <a:buFont typeface="Arial" pitchFamily="34" charset="0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1pPr>
      <a:lvl2pPr marL="226314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2pPr>
      <a:lvl3pPr marL="452628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3pPr>
      <a:lvl4pPr marL="678942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884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7pPr>
      <a:lvl8pPr marL="1584198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8pPr>
      <a:lvl9pPr marL="18105120" algn="l" defTabSz="4526280" rtl="0" eaLnBrk="1" latinLnBrk="1" hangingPunct="1">
        <a:defRPr sz="8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116349" y="1114808"/>
            <a:ext cx="30171352" cy="279357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50411" y="1772929"/>
            <a:ext cx="71032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0" dirty="0">
                <a:solidFill>
                  <a:schemeClr val="bg1"/>
                </a:solidFill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스마트 소화기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3445" y="4527615"/>
            <a:ext cx="559088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5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야도란의 망원경</a:t>
            </a:r>
            <a:endParaRPr lang="en-US" altLang="ko-KR" sz="45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  <a:p>
            <a:pPr algn="ctr"/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한준희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오지훈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김환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ctr"/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김인석 선생님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216274" y="7162788"/>
            <a:ext cx="14325230" cy="3481817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altLang="ko-KR" sz="3600" dirty="0">
              <a:solidFill>
                <a:schemeClr val="tx1"/>
              </a:solidFill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6750138" y="4176764"/>
            <a:ext cx="14325230" cy="378042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898169" y="7345116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Abstract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17432033" y="4320177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Results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7432033" y="38989691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Acknowledgement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864211" y="16691583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Introduction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1898169" y="30099644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Materials and Methods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17432033" y="29610311"/>
            <a:ext cx="12961440" cy="100811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Discussion</a:t>
            </a:r>
            <a:endParaRPr lang="ko-KR" altLang="en-US" sz="4800" b="1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3F43A6-F0DC-0BDF-1AE2-EDD8A6694F20}"/>
              </a:ext>
            </a:extLst>
          </p:cNvPr>
          <p:cNvSpPr txBox="1"/>
          <p:nvPr/>
        </p:nvSpPr>
        <p:spPr>
          <a:xfrm>
            <a:off x="1878954" y="26935960"/>
            <a:ext cx="129614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필요한 장소에 실제로 소화기 설치를 설치하고</a:t>
            </a:r>
            <a:r>
              <a:rPr lang="en-US" altLang="ko-KR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, </a:t>
            </a:r>
            <a:r>
              <a:rPr lang="ko-KR" altLang="en-US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소화기에 센서를 부착하여 화재의 근원지를 알 수 있게 함</a:t>
            </a:r>
            <a:endParaRPr lang="en-US" altLang="ko-KR" sz="40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  <a:p>
            <a:endParaRPr lang="en-US" altLang="ko-KR" sz="40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  <a:p>
            <a:r>
              <a:rPr lang="ko-KR" altLang="en-US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소화기의 접근성 자체를 높이기 위해 시</a:t>
            </a:r>
            <a:r>
              <a:rPr lang="en-US" altLang="ko-KR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/</a:t>
            </a:r>
            <a:r>
              <a:rPr lang="ko-KR" altLang="en-US" sz="4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청각적 장치 활용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787BD7-1A18-6075-CC97-B4E225B5A12E}"/>
              </a:ext>
            </a:extLst>
          </p:cNvPr>
          <p:cNvSpPr txBox="1"/>
          <p:nvPr/>
        </p:nvSpPr>
        <p:spPr>
          <a:xfrm>
            <a:off x="17392203" y="40191926"/>
            <a:ext cx="129614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5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한 학기동안 저희를 지도해주신 </a:t>
            </a:r>
            <a:r>
              <a:rPr lang="ko-KR" altLang="en-US" sz="45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김인석 선생님께</a:t>
            </a:r>
            <a:r>
              <a:rPr lang="ko-KR" altLang="en-US" sz="45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감사드립니다</a:t>
            </a:r>
            <a:r>
              <a:rPr lang="en-US" altLang="ko-KR" sz="45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48CD18-F49E-1B55-0121-559B12BE2E08}"/>
              </a:ext>
            </a:extLst>
          </p:cNvPr>
          <p:cNvSpPr txBox="1"/>
          <p:nvPr/>
        </p:nvSpPr>
        <p:spPr>
          <a:xfrm>
            <a:off x="1898169" y="8636122"/>
            <a:ext cx="1296144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민사고의 화재 대비 시스템으로는 다수의 소화기와 소화전이 존재한다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하지만 이들의 분포가 일정한 것은 아니다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b="0" i="0" u="none" strike="noStrike" dirty="0" err="1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국궁장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천문대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민교관 </a:t>
            </a:r>
            <a:r>
              <a:rPr lang="ko-KR" altLang="en-US" sz="3600" b="0" i="0" u="none" strike="noStrike" dirty="0" err="1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뒷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길 등 화재가 발생하기 상대적으로 쉬운 환경에도 별도의 소화 설비가 없는 사각지대가 존재한다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 발생시 발생 </a:t>
            </a:r>
            <a:r>
              <a:rPr lang="ko-KR" altLang="en-US" sz="3600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위치를 신속히 알 수 없는 것도 </a:t>
            </a:r>
            <a:r>
              <a:rPr lang="en-US" altLang="ko-KR" sz="3600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12</a:t>
            </a:r>
            <a:r>
              <a:rPr lang="ko-KR" altLang="en-US" sz="3600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층 건물인 기숙사에서는 큰 문제이다</a:t>
            </a:r>
            <a:r>
              <a:rPr lang="en-US" altLang="ko-KR" sz="3600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또한 화재 발생시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연기와 불꽃 및 군중 이동으로 인해 시야 확보가 극히 방해되는 혼란한 상황이 </a:t>
            </a:r>
            <a:r>
              <a:rPr lang="en-US" altLang="ko-KR" sz="3600" b="1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“</a:t>
            </a:r>
            <a:r>
              <a:rPr lang="ko-KR" altLang="en-US" sz="3600" b="1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 초기 진화</a:t>
            </a:r>
            <a:r>
              <a:rPr lang="en-US" altLang="ko-KR" sz="3600" b="1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”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에만 효과적인 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“</a:t>
            </a:r>
            <a:r>
              <a:rPr lang="ko-KR" altLang="en-US" sz="3600" b="1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소화기</a:t>
            </a:r>
            <a:r>
              <a:rPr lang="en-US" altLang="ko-KR" sz="3600" b="1" dirty="0">
                <a:solidFill>
                  <a:srgbClr val="000000"/>
                </a:solidFill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”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를 찾는데 걸리는 시간에 큰 영향을 미친다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따라서 이를 해결하기 위해 본 프로젝트에서 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2</a:t>
            </a:r>
            <a:r>
              <a:rPr lang="ko-KR" altLang="en-US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가지의 방법을 제시하였다</a:t>
            </a:r>
            <a:r>
              <a:rPr lang="en-US" altLang="ko-KR" sz="3600" b="0" i="0" u="none" strike="noStrike" dirty="0">
                <a:solidFill>
                  <a:srgbClr val="000000"/>
                </a:solidFill>
                <a:effectLst/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</a:p>
          <a:p>
            <a:pPr algn="just"/>
            <a:endParaRPr lang="en-US" altLang="ko-KR" sz="3600" dirty="0">
              <a:solidFill>
                <a:srgbClr val="000000"/>
              </a:solidFill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742950" indent="-742950" algn="just">
              <a:buAutoNum type="arabicPeriod"/>
            </a:pPr>
            <a:r>
              <a:rPr lang="ko-KR" altLang="en-US" sz="3600" i="0" u="none" strike="noStrike" dirty="0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화재 데이터를 수집하여 전교생에게 화재 발생 위치</a:t>
            </a:r>
            <a:r>
              <a:rPr lang="en-US" altLang="ko-KR" sz="3600" i="0" u="none" strike="noStrike" dirty="0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, </a:t>
            </a:r>
            <a:r>
              <a:rPr lang="ko-KR" altLang="en-US" sz="3600" i="0" u="none" strike="noStrike" dirty="0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소화기 현황 등을 알려주는 어플 개발</a:t>
            </a:r>
            <a:endParaRPr lang="en-US" altLang="ko-KR" sz="3600" i="0" u="none" strike="noStrike" dirty="0">
              <a:solidFill>
                <a:srgbClr val="000000"/>
              </a:solidFill>
              <a:effectLst/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  <a:p>
            <a:pPr marL="742950" indent="-742950" algn="just">
              <a:buAutoNum type="arabicPeriod"/>
            </a:pPr>
            <a:endParaRPr lang="en-US" altLang="ko-KR" sz="3600" dirty="0">
              <a:solidFill>
                <a:srgbClr val="000000"/>
              </a:solidFill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  <a:p>
            <a:pPr marL="742950" indent="-742950" algn="just">
              <a:buAutoNum type="arabicPeriod"/>
            </a:pPr>
            <a:r>
              <a:rPr lang="ko-KR" altLang="en-US" sz="3600" i="0" u="none" strike="noStrike" dirty="0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소화기의 접근성을 높여주는 </a:t>
            </a:r>
            <a:r>
              <a:rPr lang="ko-KR" altLang="en-US" sz="3600" i="0" u="none" strike="noStrike" dirty="0" err="1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탈부착</a:t>
            </a:r>
            <a:r>
              <a:rPr lang="ko-KR" altLang="en-US" sz="3600" i="0" u="none" strike="noStrike" dirty="0">
                <a:solidFill>
                  <a:srgbClr val="000000"/>
                </a:solidFill>
                <a:effectLst/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모듈 개발</a:t>
            </a:r>
            <a:endParaRPr lang="ko-KR" altLang="en-US" sz="3600" dirty="0">
              <a:latin typeface="넥슨Lv1고딕 OTF Bold" panose="00000800000000000000" pitchFamily="50" charset="-127"/>
              <a:ea typeface="넥슨Lv1고딕 OTF Bold" panose="000008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46507A-2809-6963-3648-A0022311C9C2}"/>
              </a:ext>
            </a:extLst>
          </p:cNvPr>
          <p:cNvSpPr txBox="1"/>
          <p:nvPr/>
        </p:nvSpPr>
        <p:spPr>
          <a:xfrm>
            <a:off x="1864211" y="31285073"/>
            <a:ext cx="63930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가</a:t>
            </a:r>
            <a:r>
              <a:rPr lang="en-US" altLang="ko-KR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. </a:t>
            </a:r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소화기 </a:t>
            </a:r>
            <a:r>
              <a:rPr lang="ko-KR" altLang="en-US" sz="5000" dirty="0" err="1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탈부착</a:t>
            </a:r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 모듈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FE9F2E-7577-2662-B7FA-1B1582B06CC5}"/>
              </a:ext>
            </a:extLst>
          </p:cNvPr>
          <p:cNvSpPr txBox="1"/>
          <p:nvPr/>
        </p:nvSpPr>
        <p:spPr>
          <a:xfrm>
            <a:off x="1898169" y="32172189"/>
            <a:ext cx="1296144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연기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온도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불꽃 센서 등으로 수치 데이터를 수집하고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LED,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부저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등으로 접근성 높이는 모듈을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아두이노로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개발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무선 통신 모듈로 데이터를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아두이노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메가보드를 통해 컴퓨터에 전송하여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어플에서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활용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  <a:p>
            <a:pPr marL="571500" indent="-571500" algn="just">
              <a:buFont typeface="Wingdings" panose="05000000000000000000" pitchFamily="2" charset="2"/>
              <a:buChar char="§"/>
            </a:pP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실사용시 용이하게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탈부착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할 수 있도록 제작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5F9E72-75E6-7533-47BC-4A7E710F3727}"/>
              </a:ext>
            </a:extLst>
          </p:cNvPr>
          <p:cNvSpPr txBox="1"/>
          <p:nvPr/>
        </p:nvSpPr>
        <p:spPr>
          <a:xfrm>
            <a:off x="1844996" y="37444460"/>
            <a:ext cx="660309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나</a:t>
            </a:r>
            <a:r>
              <a:rPr lang="en-US" altLang="ko-KR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. </a:t>
            </a:r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화재 정보 알림 어플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2A972A9-2FD4-F91B-052E-B9AABC131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624" y="18144681"/>
            <a:ext cx="12895225" cy="5906291"/>
          </a:xfrm>
          <a:prstGeom prst="rect">
            <a:avLst/>
          </a:prstGeom>
        </p:spPr>
      </p:pic>
      <p:sp>
        <p:nvSpPr>
          <p:cNvPr id="41" name="화살표: 아래쪽 40">
            <a:extLst>
              <a:ext uri="{FF2B5EF4-FFF2-40B4-BE49-F238E27FC236}">
                <a16:creationId xmlns:a16="http://schemas.microsoft.com/office/drawing/2014/main" id="{0396C8C7-D9DD-3C29-CFDF-BD4C04D8B2DE}"/>
              </a:ext>
            </a:extLst>
          </p:cNvPr>
          <p:cNvSpPr/>
          <p:nvPr/>
        </p:nvSpPr>
        <p:spPr>
          <a:xfrm>
            <a:off x="7289986" y="24523457"/>
            <a:ext cx="1760500" cy="1944216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647433-29A1-2B95-FCA6-FEC5BC5FC919}"/>
              </a:ext>
            </a:extLst>
          </p:cNvPr>
          <p:cNvSpPr txBox="1"/>
          <p:nvPr/>
        </p:nvSpPr>
        <p:spPr>
          <a:xfrm>
            <a:off x="1864211" y="38347459"/>
            <a:ext cx="129614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소화기에서 수신 받은 데이터로 </a:t>
            </a:r>
            <a:r>
              <a:rPr lang="ko-KR" altLang="en-US" sz="40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민사고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내 건물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/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위치 별 소화기 위치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및 센서 감지 현황을 볼 수 있는 기능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 발생시 센서 감지 수치를 바탕으로 화재 발생 위치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위험도 등을 어플을 통해 알림 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D27A6B6-13CF-790B-363C-1C2F92CD4C5F}"/>
              </a:ext>
            </a:extLst>
          </p:cNvPr>
          <p:cNvSpPr txBox="1"/>
          <p:nvPr/>
        </p:nvSpPr>
        <p:spPr>
          <a:xfrm>
            <a:off x="17436903" y="5540848"/>
            <a:ext cx="12961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아래 첫번째 사진처럼 소화기에 부착하는 모듈을 제작하였다 </a:t>
            </a:r>
            <a:r>
              <a:rPr lang="en-US" altLang="ko-KR" sz="36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36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구조를 나타내기 위해 모듈을 감싸는 보호 박스를 제거한 상태</a:t>
            </a:r>
            <a:r>
              <a:rPr lang="en-US" altLang="ko-KR" sz="36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  <a:r>
              <a:rPr lang="ko-KR" altLang="en-US" sz="3600" b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endParaRPr lang="en-US" altLang="ko-KR" sz="3600" b="1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algn="just"/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두번째 사진은 수집한 데이터를 송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/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수신하는 과정을 나타내는 모식도이다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웹사이트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홈페이지는 아래처럼 제작하였다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92DC4CAB-9799-4287-2434-C93A82CD9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7787" y="8394403"/>
            <a:ext cx="9958500" cy="6254695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F560988E-4E2D-0C54-5E05-5D1C49B678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425" r="26390" b="2001"/>
          <a:stretch/>
        </p:blipFill>
        <p:spPr>
          <a:xfrm>
            <a:off x="16750138" y="8152218"/>
            <a:ext cx="4347649" cy="6739067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A73CA9DB-28B5-D9D0-DDE2-1AE42E8B8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02225" y="14796655"/>
            <a:ext cx="5661740" cy="3709701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D2A20B11-7273-A878-276D-D7AE303642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72392" y="14796655"/>
            <a:ext cx="6239104" cy="3705816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F3528E42-101A-ABF0-11D5-AD8EA21AB037}"/>
              </a:ext>
            </a:extLst>
          </p:cNvPr>
          <p:cNvSpPr txBox="1"/>
          <p:nvPr/>
        </p:nvSpPr>
        <p:spPr>
          <a:xfrm>
            <a:off x="17615015" y="18718312"/>
            <a:ext cx="129614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이후 센서 및 데이터 송수신 과정을 검증하기 위한 테스트를 진행하였다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센서들의 경우 촛불과 향을 사용했을 때 측정값이 화재 발생 </a:t>
            </a:r>
            <a:r>
              <a:rPr lang="ko-KR" altLang="en-US" sz="3600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임계값을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넘기는지 테스트했고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웹사이트의 경우 데이터의 수신 및 웹사이트 표시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/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알람 기능이 정상적으로 작동하는지 테스트해본 결과 모두 정상적으로 작동됨을 알 수 있었다</a:t>
            </a:r>
            <a:r>
              <a:rPr lang="en-US" altLang="ko-KR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 	</a:t>
            </a:r>
            <a:r>
              <a:rPr lang="ko-KR" altLang="en-US" sz="36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 </a:t>
            </a:r>
            <a:endParaRPr lang="en-US" altLang="ko-KR" sz="36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  <p:pic>
        <p:nvPicPr>
          <p:cNvPr id="1028" name="그림 1027">
            <a:extLst>
              <a:ext uri="{FF2B5EF4-FFF2-40B4-BE49-F238E27FC236}">
                <a16:creationId xmlns:a16="http://schemas.microsoft.com/office/drawing/2014/main" id="{17807449-6F80-6587-2CF8-6BDB35D645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17862" y="21890732"/>
            <a:ext cx="12355745" cy="6680936"/>
          </a:xfrm>
          <a:prstGeom prst="rect">
            <a:avLst/>
          </a:prstGeom>
        </p:spPr>
      </p:pic>
      <p:sp>
        <p:nvSpPr>
          <p:cNvPr id="1029" name="TextBox 1028">
            <a:extLst>
              <a:ext uri="{FF2B5EF4-FFF2-40B4-BE49-F238E27FC236}">
                <a16:creationId xmlns:a16="http://schemas.microsoft.com/office/drawing/2014/main" id="{F8578BDB-529C-0A69-4BA2-20ADED3D180E}"/>
              </a:ext>
            </a:extLst>
          </p:cNvPr>
          <p:cNvSpPr txBox="1"/>
          <p:nvPr/>
        </p:nvSpPr>
        <p:spPr>
          <a:xfrm>
            <a:off x="17615015" y="28709096"/>
            <a:ext cx="129614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연기감지 센서의 측정값 변화 그래프 </a:t>
            </a:r>
            <a:r>
              <a:rPr lang="en-US" altLang="ko-KR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(</a:t>
            </a:r>
            <a:r>
              <a:rPr lang="ko-KR" altLang="en-US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 </a:t>
            </a:r>
            <a:r>
              <a:rPr lang="ko-KR" altLang="en-US" sz="3000" i="1" dirty="0" err="1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임계값</a:t>
            </a:r>
            <a:r>
              <a:rPr lang="en-US" altLang="ko-KR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: </a:t>
            </a:r>
            <a:r>
              <a:rPr lang="ko-KR" altLang="en-US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빨간 선</a:t>
            </a:r>
            <a:r>
              <a:rPr lang="en-US" altLang="ko-KR" sz="3000" i="1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F03EB5-1F4A-E20A-E2B4-4E1586C0FA9F}"/>
              </a:ext>
            </a:extLst>
          </p:cNvPr>
          <p:cNvSpPr txBox="1"/>
          <p:nvPr/>
        </p:nvSpPr>
        <p:spPr>
          <a:xfrm>
            <a:off x="17398075" y="30923596"/>
            <a:ext cx="260840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기대효과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B8BAD4-EB8E-EC05-4703-40CDB1AF9CF5}"/>
              </a:ext>
            </a:extLst>
          </p:cNvPr>
          <p:cNvSpPr txBox="1"/>
          <p:nvPr/>
        </p:nvSpPr>
        <p:spPr>
          <a:xfrm>
            <a:off x="17432033" y="31810712"/>
            <a:ext cx="129614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 발생시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특히 기숙사에서 화재 상황이 일어났을 때 화재 근원지를 학생들에게 어플을 통해 알림으로써 혼란과 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2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차피해를 방지할 수 있을 것으로 기대된다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또한 학생들에게 소화기의 위치를 알리고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,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화재에 대한 경각심을 심어줄 수 있다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AFA3EE-1F31-1F1E-A6D9-6B0C7DCD131A}"/>
              </a:ext>
            </a:extLst>
          </p:cNvPr>
          <p:cNvSpPr txBox="1"/>
          <p:nvPr/>
        </p:nvSpPr>
        <p:spPr>
          <a:xfrm>
            <a:off x="17392203" y="35212212"/>
            <a:ext cx="424026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latin typeface="넥슨Lv1고딕 OTF Bold" panose="00000800000000000000" pitchFamily="50" charset="-127"/>
                <a:ea typeface="넥슨Lv1고딕 OTF Bold" panose="00000800000000000000" pitchFamily="50" charset="-127"/>
              </a:rPr>
              <a:t>향후 발전 계획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C62220-3CB4-11C6-3996-A4D5F378BBCA}"/>
              </a:ext>
            </a:extLst>
          </p:cNvPr>
          <p:cNvSpPr txBox="1"/>
          <p:nvPr/>
        </p:nvSpPr>
        <p:spPr>
          <a:xfrm>
            <a:off x="17426161" y="36099328"/>
            <a:ext cx="129614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소화기 부착 모듈 간소화 및 크기 축소 작업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소화기 접근성 높이는 장치 개선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어플 디자인 및 접근성 보완 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&amp;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배포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  <a:p>
            <a:pPr marL="571500" indent="-571500" algn="just">
              <a:buFont typeface="Wingdings" panose="05000000000000000000" pitchFamily="2" charset="2"/>
              <a:buChar char="§"/>
            </a:pP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부착 모듈을 더 많은 소화기에 설치 </a:t>
            </a:r>
            <a:r>
              <a:rPr lang="en-US" altLang="ko-KR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&amp; </a:t>
            </a:r>
            <a:r>
              <a:rPr lang="ko-KR" altLang="en-US" sz="4000" dirty="0">
                <a:latin typeface="넥슨Lv1고딕 OTF" panose="00000500000000000000" pitchFamily="50" charset="-127"/>
                <a:ea typeface="넥슨Lv1고딕 OTF" panose="00000500000000000000" pitchFamily="50" charset="-127"/>
              </a:rPr>
              <a:t>앱 연동</a:t>
            </a:r>
            <a:endParaRPr lang="en-US" altLang="ko-KR" sz="4000" dirty="0">
              <a:latin typeface="넥슨Lv1고딕 OTF" panose="00000500000000000000" pitchFamily="50" charset="-127"/>
              <a:ea typeface="넥슨Lv1고딕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5022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417</Words>
  <Application>Microsoft Office PowerPoint</Application>
  <PresentationFormat>사용자 지정</PresentationFormat>
  <Paragraphs>40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넥슨Lv1고딕 OTF</vt:lpstr>
      <vt:lpstr>넥슨Lv1고딕 OTF Bold</vt:lpstr>
      <vt:lpstr>맑은 고딕</vt:lpstr>
      <vt:lpstr>Arial</vt:lpstr>
      <vt:lpstr>Wingdings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한준희</cp:lastModifiedBy>
  <cp:revision>201</cp:revision>
  <dcterms:created xsi:type="dcterms:W3CDTF">2019-04-02T05:15:26Z</dcterms:created>
  <dcterms:modified xsi:type="dcterms:W3CDTF">2023-07-28T13:44:22Z</dcterms:modified>
</cp:coreProperties>
</file>

<file path=docProps/thumbnail.jpeg>
</file>